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matic SC" pitchFamily="2" charset="-79"/>
      <p:regular r:id="rId4"/>
      <p:bold r:id="rId5"/>
    </p:embeddedFont>
    <p:embeddedFont>
      <p:font typeface="Architects Daughter" pitchFamily="2" charset="0"/>
      <p:regular r:id="rId6"/>
    </p:embeddedFont>
    <p:embeddedFont>
      <p:font typeface="Love Ya Like A Sister" panose="02000000000000000000" pitchFamily="2" charset="0"/>
      <p:regular r:id="rId7"/>
    </p:embeddedFont>
    <p:embeddedFont>
      <p:font typeface="Playfair Display" pitchFamily="2" charset="77"/>
      <p:regular r:id="rId8"/>
      <p:bold r:id="rId9"/>
      <p:italic r:id="rId10"/>
      <p:boldItalic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EBC10A-6675-4421-8F26-F133E48546FE}">
  <a:tblStyle styleId="{75EBC10A-6675-4421-8F26-F133E48546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9390312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b9390312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105000" y="909325"/>
          <a:ext cx="8934000" cy="4313405"/>
        </p:xfrm>
        <a:graphic>
          <a:graphicData uri="http://schemas.openxmlformats.org/drawingml/2006/table">
            <a:tbl>
              <a:tblPr>
                <a:noFill/>
                <a:tableStyleId>{75EBC10A-6675-4421-8F26-F133E48546FE}</a:tableStyleId>
              </a:tblPr>
              <a:tblGrid>
                <a:gridCol w="17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rgbClr val="FF0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Monday</a:t>
                      </a:r>
                      <a:endParaRPr sz="2500" b="1">
                        <a:solidFill>
                          <a:srgbClr val="FF0000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rgbClr val="FF99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Tuesday</a:t>
                      </a:r>
                      <a:endParaRPr b="1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rgbClr val="BF9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Wednesday</a:t>
                      </a:r>
                      <a:endParaRPr>
                        <a:solidFill>
                          <a:srgbClr val="BF9000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rgbClr val="274E13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Thursday</a:t>
                      </a:r>
                      <a:endParaRPr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rgbClr val="0000FF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Friday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1155CC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POWERED BY KINDNESS (Superhero Day)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99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PEACE, LOVE, and KINDNESS </a:t>
                      </a:r>
                      <a:endParaRPr b="1">
                        <a:solidFill>
                          <a:srgbClr val="FF9900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FF99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(</a:t>
                      </a:r>
                      <a:r>
                        <a:rPr lang="en" sz="1300" b="1">
                          <a:solidFill>
                            <a:srgbClr val="FF99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Tie Dye/70’s wear)</a:t>
                      </a:r>
                      <a:endParaRPr sz="1300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Wacky for</a:t>
                      </a:r>
                      <a:endParaRPr b="1">
                        <a:solidFill>
                          <a:srgbClr val="BF9000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KINDNESS </a:t>
                      </a:r>
                      <a:endParaRPr b="1">
                        <a:solidFill>
                          <a:srgbClr val="BF9000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(Dress Wacky)</a:t>
                      </a:r>
                      <a:endParaRPr>
                        <a:solidFill>
                          <a:srgbClr val="BF9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74E13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DREAMING of KINDNESS </a:t>
                      </a:r>
                      <a:endParaRPr b="1">
                        <a:solidFill>
                          <a:srgbClr val="274E13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274E13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(Pajama Day)</a:t>
                      </a:r>
                      <a:endParaRPr b="1">
                        <a:solidFill>
                          <a:srgbClr val="274E13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Community Kindness</a:t>
                      </a:r>
                      <a:endParaRPr b="1">
                        <a:solidFill>
                          <a:srgbClr val="0000FF"/>
                        </a:solidFill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FF"/>
                          </a:solidFill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(Wear blue/white or Bethel attire) 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Google Shape;58;p13"/>
          <p:cNvSpPr txBox="1"/>
          <p:nvPr/>
        </p:nvSpPr>
        <p:spPr>
          <a:xfrm>
            <a:off x="32950" y="-75325"/>
            <a:ext cx="90522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</a:t>
            </a:r>
            <a:r>
              <a:rPr lang="en" sz="3700" b="1">
                <a:solidFill>
                  <a:srgbClr val="E06666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</a:t>
            </a:r>
            <a:r>
              <a:rPr lang="en" sz="3700" b="1">
                <a:solidFill>
                  <a:srgbClr val="EA999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" sz="3700" b="1">
                <a:solidFill>
                  <a:srgbClr val="FF99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</a:t>
            </a:r>
            <a:r>
              <a:rPr lang="en" sz="3700" b="1">
                <a:solidFill>
                  <a:srgbClr val="E69138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</a:t>
            </a:r>
            <a:r>
              <a:rPr lang="en" sz="3700" b="1">
                <a:solidFill>
                  <a:srgbClr val="F1C23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</a:t>
            </a:r>
            <a:r>
              <a:rPr lang="en" sz="3700" b="1">
                <a:solidFill>
                  <a:srgbClr val="FFD966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</a:t>
            </a: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" sz="3700" b="1">
                <a:solidFill>
                  <a:srgbClr val="38761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</a:t>
            </a:r>
            <a:r>
              <a:rPr lang="en" sz="3700" b="1">
                <a:solidFill>
                  <a:srgbClr val="6AA84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" sz="3700" b="1">
                <a:solidFill>
                  <a:srgbClr val="93C47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</a:t>
            </a:r>
            <a:r>
              <a:rPr lang="en" sz="3700" b="1">
                <a:solidFill>
                  <a:srgbClr val="B6D7A8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</a:t>
            </a:r>
            <a:r>
              <a:rPr lang="en" sz="3700" b="1">
                <a:solidFill>
                  <a:srgbClr val="76A5A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</a:t>
            </a:r>
            <a:r>
              <a:rPr lang="en" sz="3700" b="1">
                <a:solidFill>
                  <a:srgbClr val="45818E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134F5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</a:t>
            </a:r>
            <a:r>
              <a:rPr lang="en" sz="3700" b="1">
                <a:solidFill>
                  <a:srgbClr val="0C343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</a:t>
            </a: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" sz="3700" b="1">
                <a:solidFill>
                  <a:srgbClr val="1C458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</a:t>
            </a:r>
            <a:r>
              <a:rPr lang="en" sz="3700" b="1">
                <a:solidFill>
                  <a:srgbClr val="1155C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</a:t>
            </a:r>
            <a:r>
              <a:rPr lang="en" sz="3700" b="1">
                <a:solidFill>
                  <a:srgbClr val="3C78D8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</a:t>
            </a:r>
            <a:r>
              <a:rPr lang="en" sz="3700" b="1">
                <a:solidFill>
                  <a:srgbClr val="6D9EEB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</a:t>
            </a:r>
            <a:r>
              <a:rPr lang="en" sz="3700" b="1">
                <a:solidFill>
                  <a:srgbClr val="A4C2F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</a:t>
            </a:r>
            <a:r>
              <a:rPr lang="en" sz="3700" b="1">
                <a:solidFill>
                  <a:srgbClr val="6FA8D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3D85C6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</a:t>
            </a:r>
            <a:r>
              <a:rPr lang="en" sz="3700" b="1">
                <a:solidFill>
                  <a:srgbClr val="0B539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</a:t>
            </a:r>
            <a:r>
              <a:rPr lang="en" sz="3700" b="1">
                <a:solidFill>
                  <a:srgbClr val="00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" sz="3700" b="1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</a:t>
            </a:r>
            <a:r>
              <a:rPr lang="en" sz="3700" b="1">
                <a:solidFill>
                  <a:srgbClr val="8E7CC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</a:t>
            </a:r>
            <a:r>
              <a:rPr lang="en" sz="3700" b="1">
                <a:solidFill>
                  <a:srgbClr val="674EA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" sz="3700" b="1">
                <a:solidFill>
                  <a:srgbClr val="351C7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</a:t>
            </a:r>
            <a:r>
              <a:rPr lang="en" sz="3700" b="1">
                <a:solidFill>
                  <a:srgbClr val="741B4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" sz="3700" b="1">
                <a:solidFill>
                  <a:srgbClr val="A64D7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</a:t>
            </a:r>
            <a:r>
              <a:rPr lang="en" sz="3700" b="1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" sz="3700" b="1">
                <a:solidFill>
                  <a:srgbClr val="FF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</a:t>
            </a:r>
            <a:r>
              <a:rPr lang="en" sz="3700" b="1">
                <a:solidFill>
                  <a:schemeClr val="accent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D5A6B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" sz="3700" b="1">
                <a:solidFill>
                  <a:srgbClr val="C27BA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</a:t>
            </a:r>
            <a:endParaRPr sz="3700" b="1">
              <a:solidFill>
                <a:srgbClr val="C27BA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February 14 - 18th 2022</a:t>
            </a:r>
            <a:endParaRPr sz="1600" b="1">
              <a:solidFill>
                <a:schemeClr val="accen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24488"/>
          <a:stretch/>
        </p:blipFill>
        <p:spPr>
          <a:xfrm>
            <a:off x="120500" y="1706925"/>
            <a:ext cx="1722875" cy="24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9600" y="1730211"/>
            <a:ext cx="1578100" cy="24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6912" y="1706925"/>
            <a:ext cx="2464275" cy="248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l="15539" t="33934" r="29257" b="6760"/>
          <a:stretch/>
        </p:blipFill>
        <p:spPr>
          <a:xfrm>
            <a:off x="5495800" y="1706925"/>
            <a:ext cx="1722874" cy="24868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018950" y="4966200"/>
            <a:ext cx="1125000" cy="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4725" y="2354987"/>
            <a:ext cx="1810428" cy="135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Amatic SC</vt:lpstr>
      <vt:lpstr>Love Ya Like A Sister</vt:lpstr>
      <vt:lpstr>Playfair Display</vt:lpstr>
      <vt:lpstr>Source Code Pro</vt:lpstr>
      <vt:lpstr>Architects Daughter</vt:lpstr>
      <vt:lpstr>Beach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Heather Hollingsworth</cp:lastModifiedBy>
  <cp:revision>1</cp:revision>
  <dcterms:modified xsi:type="dcterms:W3CDTF">2022-02-07T02:01:10Z</dcterms:modified>
</cp:coreProperties>
</file>